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6"/>
    <p:restoredTop sz="92974"/>
  </p:normalViewPr>
  <p:slideViewPr>
    <p:cSldViewPr snapToGrid="0" snapToObjects="1">
      <p:cViewPr varScale="1">
        <p:scale>
          <a:sx n="93" d="100"/>
          <a:sy n="93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padroes-projet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533"/>
            <a:ext cx="12192000" cy="1085225"/>
          </a:xfrm>
        </p:spPr>
        <p:txBody>
          <a:bodyPr>
            <a:normAutofit/>
          </a:bodyPr>
          <a:lstStyle/>
          <a:p>
            <a:pPr algn="ctr"/>
            <a:r>
              <a:rPr lang="pt-BR" sz="4400" b="1" i="1" dirty="0"/>
              <a:t>Design </a:t>
            </a:r>
            <a:r>
              <a:rPr lang="pt-BR" sz="4400" b="1" i="1" dirty="0" err="1"/>
              <a:t>patterns</a:t>
            </a:r>
            <a:r>
              <a:rPr lang="pt-BR" sz="4400" b="1" i="1" dirty="0"/>
              <a:t>: Padrões de projetos</a:t>
            </a:r>
            <a:endParaRPr lang="pt-BR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1999231"/>
            <a:ext cx="10490200" cy="1695753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Prof. Me. Manoel Campos </a:t>
            </a:r>
            <a:br>
              <a:rPr lang="pt-BR" sz="2400" b="1" dirty="0"/>
            </a:br>
            <a:r>
              <a:rPr lang="pt-BR" sz="2400" b="1" dirty="0"/>
              <a:t>Instituto Federal de Educação do Tocantins (IFTO, Campus Palmas)</a:t>
            </a:r>
          </a:p>
          <a:p>
            <a:pPr algn="ctr"/>
            <a:r>
              <a:rPr lang="pt-BR" sz="2400" b="1" dirty="0">
                <a:hlinkClick r:id="rId2"/>
              </a:rPr>
              <a:t>https://about.me/manoelcampos</a:t>
            </a:r>
            <a:r>
              <a:rPr lang="pt-BR" sz="2400" b="1" dirty="0"/>
              <a:t> </a:t>
            </a:r>
          </a:p>
          <a:p>
            <a:pPr algn="ctr"/>
            <a:r>
              <a:rPr lang="pt-BR" sz="2400" b="1" dirty="0">
                <a:hlinkClick r:id="rId3"/>
              </a:rPr>
              <a:t>https://github.com/manoelcampos/padroes-projetos</a:t>
            </a:r>
            <a:r>
              <a:rPr lang="pt-BR" sz="24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CD64544-CD3A-374B-B7D1-311BFCA7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351" y="3866101"/>
            <a:ext cx="7077559" cy="10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*Frase original do filósofo grego </a:t>
            </a:r>
            <a:r>
              <a:rPr lang="pt-BR" sz="3200" dirty="0" err="1"/>
              <a:t>Heraclitus</a:t>
            </a:r>
            <a:r>
              <a:rPr lang="pt-BR" sz="3200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1779</TotalTime>
  <Words>1416</Words>
  <Application>Microsoft Macintosh PowerPoint</Application>
  <PresentationFormat>Widescreen</PresentationFormat>
  <Paragraphs>155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148</cp:revision>
  <dcterms:created xsi:type="dcterms:W3CDTF">2019-06-08T18:45:18Z</dcterms:created>
  <dcterms:modified xsi:type="dcterms:W3CDTF">2020-01-29T17:09:38Z</dcterms:modified>
</cp:coreProperties>
</file>